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  <p:sldId id="511" r:id="rId160"/>
    <p:sldId id="512" r:id="rId161"/>
    <p:sldId id="514" r:id="rId162"/>
    <p:sldId id="513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5" Type="http://schemas.openxmlformats.org/officeDocument/2006/relationships/image" Target="../media/image386.wmf"/><Relationship Id="rId4" Type="http://schemas.openxmlformats.org/officeDocument/2006/relationships/image" Target="../media/image38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7" Type="http://schemas.openxmlformats.org/officeDocument/2006/relationships/image" Target="../media/image343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Relationship Id="rId6" Type="http://schemas.openxmlformats.org/officeDocument/2006/relationships/image" Target="../media/image393.wmf"/><Relationship Id="rId5" Type="http://schemas.openxmlformats.org/officeDocument/2006/relationships/image" Target="../media/image392.wmf"/><Relationship Id="rId4" Type="http://schemas.openxmlformats.org/officeDocument/2006/relationships/image" Target="../media/image39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3" Type="http://schemas.openxmlformats.org/officeDocument/2006/relationships/image" Target="../media/image400.wmf"/><Relationship Id="rId7" Type="http://schemas.openxmlformats.org/officeDocument/2006/relationships/image" Target="../media/image404.wmf"/><Relationship Id="rId2" Type="http://schemas.openxmlformats.org/officeDocument/2006/relationships/image" Target="../media/image399.wmf"/><Relationship Id="rId1" Type="http://schemas.openxmlformats.org/officeDocument/2006/relationships/image" Target="../media/image397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10" Type="http://schemas.openxmlformats.org/officeDocument/2006/relationships/image" Target="../media/image407.wmf"/><Relationship Id="rId4" Type="http://schemas.openxmlformats.org/officeDocument/2006/relationships/image" Target="../media/image401.wmf"/><Relationship Id="rId9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2" Type="http://schemas.openxmlformats.org/officeDocument/2006/relationships/image" Target="../media/image408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73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wmf"/><Relationship Id="rId13" Type="http://schemas.openxmlformats.org/officeDocument/2006/relationships/image" Target="../media/image445.wmf"/><Relationship Id="rId18" Type="http://schemas.openxmlformats.org/officeDocument/2006/relationships/image" Target="../media/image450.wmf"/><Relationship Id="rId3" Type="http://schemas.openxmlformats.org/officeDocument/2006/relationships/image" Target="../media/image435.wmf"/><Relationship Id="rId21" Type="http://schemas.openxmlformats.org/officeDocument/2006/relationships/image" Target="../media/image453.wmf"/><Relationship Id="rId7" Type="http://schemas.openxmlformats.org/officeDocument/2006/relationships/image" Target="../media/image439.wmf"/><Relationship Id="rId12" Type="http://schemas.openxmlformats.org/officeDocument/2006/relationships/image" Target="../media/image444.wmf"/><Relationship Id="rId17" Type="http://schemas.openxmlformats.org/officeDocument/2006/relationships/image" Target="../media/image449.wmf"/><Relationship Id="rId2" Type="http://schemas.openxmlformats.org/officeDocument/2006/relationships/image" Target="../media/image434.wmf"/><Relationship Id="rId16" Type="http://schemas.openxmlformats.org/officeDocument/2006/relationships/image" Target="../media/image448.wmf"/><Relationship Id="rId20" Type="http://schemas.openxmlformats.org/officeDocument/2006/relationships/image" Target="../media/image452.wmf"/><Relationship Id="rId1" Type="http://schemas.openxmlformats.org/officeDocument/2006/relationships/image" Target="../media/image433.wmf"/><Relationship Id="rId6" Type="http://schemas.openxmlformats.org/officeDocument/2006/relationships/image" Target="../media/image438.wmf"/><Relationship Id="rId11" Type="http://schemas.openxmlformats.org/officeDocument/2006/relationships/image" Target="../media/image443.wmf"/><Relationship Id="rId5" Type="http://schemas.openxmlformats.org/officeDocument/2006/relationships/image" Target="../media/image437.wmf"/><Relationship Id="rId15" Type="http://schemas.openxmlformats.org/officeDocument/2006/relationships/image" Target="../media/image447.wmf"/><Relationship Id="rId10" Type="http://schemas.openxmlformats.org/officeDocument/2006/relationships/image" Target="../media/image442.wmf"/><Relationship Id="rId19" Type="http://schemas.openxmlformats.org/officeDocument/2006/relationships/image" Target="../media/image451.wmf"/><Relationship Id="rId4" Type="http://schemas.openxmlformats.org/officeDocument/2006/relationships/image" Target="../media/image436.wmf"/><Relationship Id="rId9" Type="http://schemas.openxmlformats.org/officeDocument/2006/relationships/image" Target="../media/image441.wmf"/><Relationship Id="rId1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7" Type="http://schemas.openxmlformats.org/officeDocument/2006/relationships/image" Target="../media/image466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image" Target="../media/image482.wmf"/><Relationship Id="rId3" Type="http://schemas.openxmlformats.org/officeDocument/2006/relationships/image" Target="../media/image472.wmf"/><Relationship Id="rId7" Type="http://schemas.openxmlformats.org/officeDocument/2006/relationships/image" Target="../media/image476.wmf"/><Relationship Id="rId12" Type="http://schemas.openxmlformats.org/officeDocument/2006/relationships/image" Target="../media/image481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wmf"/><Relationship Id="rId11" Type="http://schemas.openxmlformats.org/officeDocument/2006/relationships/image" Target="../media/image480.wmf"/><Relationship Id="rId5" Type="http://schemas.openxmlformats.org/officeDocument/2006/relationships/image" Target="../media/image474.wmf"/><Relationship Id="rId10" Type="http://schemas.openxmlformats.org/officeDocument/2006/relationships/image" Target="../media/image479.wmf"/><Relationship Id="rId4" Type="http://schemas.openxmlformats.org/officeDocument/2006/relationships/image" Target="../media/image473.wmf"/><Relationship Id="rId9" Type="http://schemas.openxmlformats.org/officeDocument/2006/relationships/image" Target="../media/image478.wmf"/><Relationship Id="rId14" Type="http://schemas.openxmlformats.org/officeDocument/2006/relationships/image" Target="../media/image48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image" Target="../media/image469.wmf"/><Relationship Id="rId1" Type="http://schemas.openxmlformats.org/officeDocument/2006/relationships/image" Target="../media/image459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image" Target="../media/image507.wmf"/><Relationship Id="rId3" Type="http://schemas.openxmlformats.org/officeDocument/2006/relationships/image" Target="../media/image497.wmf"/><Relationship Id="rId7" Type="http://schemas.openxmlformats.org/officeDocument/2006/relationships/image" Target="../media/image501.wmf"/><Relationship Id="rId12" Type="http://schemas.openxmlformats.org/officeDocument/2006/relationships/image" Target="../media/image506.wmf"/><Relationship Id="rId2" Type="http://schemas.openxmlformats.org/officeDocument/2006/relationships/image" Target="../media/image496.wmf"/><Relationship Id="rId16" Type="http://schemas.openxmlformats.org/officeDocument/2006/relationships/image" Target="../media/image510.wmf"/><Relationship Id="rId1" Type="http://schemas.openxmlformats.org/officeDocument/2006/relationships/image" Target="../media/image495.wmf"/><Relationship Id="rId6" Type="http://schemas.openxmlformats.org/officeDocument/2006/relationships/image" Target="../media/image500.wmf"/><Relationship Id="rId11" Type="http://schemas.openxmlformats.org/officeDocument/2006/relationships/image" Target="../media/image505.wmf"/><Relationship Id="rId5" Type="http://schemas.openxmlformats.org/officeDocument/2006/relationships/image" Target="../media/image499.wmf"/><Relationship Id="rId15" Type="http://schemas.openxmlformats.org/officeDocument/2006/relationships/image" Target="../media/image509.wmf"/><Relationship Id="rId10" Type="http://schemas.openxmlformats.org/officeDocument/2006/relationships/image" Target="../media/image504.wmf"/><Relationship Id="rId4" Type="http://schemas.openxmlformats.org/officeDocument/2006/relationships/image" Target="../media/image498.wmf"/><Relationship Id="rId9" Type="http://schemas.openxmlformats.org/officeDocument/2006/relationships/image" Target="../media/image503.wmf"/><Relationship Id="rId14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wmf"/><Relationship Id="rId13" Type="http://schemas.openxmlformats.org/officeDocument/2006/relationships/image" Target="../media/image524.wmf"/><Relationship Id="rId3" Type="http://schemas.openxmlformats.org/officeDocument/2006/relationships/image" Target="../media/image514.wmf"/><Relationship Id="rId7" Type="http://schemas.openxmlformats.org/officeDocument/2006/relationships/image" Target="../media/image518.wmf"/><Relationship Id="rId12" Type="http://schemas.openxmlformats.org/officeDocument/2006/relationships/image" Target="../media/image523.wmf"/><Relationship Id="rId2" Type="http://schemas.openxmlformats.org/officeDocument/2006/relationships/image" Target="../media/image513.wmf"/><Relationship Id="rId1" Type="http://schemas.openxmlformats.org/officeDocument/2006/relationships/image" Target="../media/image512.wmf"/><Relationship Id="rId6" Type="http://schemas.openxmlformats.org/officeDocument/2006/relationships/image" Target="../media/image517.wmf"/><Relationship Id="rId11" Type="http://schemas.openxmlformats.org/officeDocument/2006/relationships/image" Target="../media/image522.wmf"/><Relationship Id="rId5" Type="http://schemas.openxmlformats.org/officeDocument/2006/relationships/image" Target="../media/image516.wmf"/><Relationship Id="rId15" Type="http://schemas.openxmlformats.org/officeDocument/2006/relationships/image" Target="../media/image526.wmf"/><Relationship Id="rId10" Type="http://schemas.openxmlformats.org/officeDocument/2006/relationships/image" Target="../media/image521.wmf"/><Relationship Id="rId4" Type="http://schemas.openxmlformats.org/officeDocument/2006/relationships/image" Target="../media/image515.wmf"/><Relationship Id="rId9" Type="http://schemas.openxmlformats.org/officeDocument/2006/relationships/image" Target="../media/image520.wmf"/><Relationship Id="rId14" Type="http://schemas.openxmlformats.org/officeDocument/2006/relationships/image" Target="../media/image52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13" Type="http://schemas.openxmlformats.org/officeDocument/2006/relationships/image" Target="../media/image522.wmf"/><Relationship Id="rId18" Type="http://schemas.openxmlformats.org/officeDocument/2006/relationships/image" Target="../media/image538.wmf"/><Relationship Id="rId3" Type="http://schemas.openxmlformats.org/officeDocument/2006/relationships/image" Target="../media/image529.wmf"/><Relationship Id="rId21" Type="http://schemas.openxmlformats.org/officeDocument/2006/relationships/image" Target="../media/image540.wmf"/><Relationship Id="rId7" Type="http://schemas.openxmlformats.org/officeDocument/2006/relationships/image" Target="../media/image533.wmf"/><Relationship Id="rId12" Type="http://schemas.openxmlformats.org/officeDocument/2006/relationships/image" Target="../media/image521.wmf"/><Relationship Id="rId17" Type="http://schemas.openxmlformats.org/officeDocument/2006/relationships/image" Target="../media/image537.wmf"/><Relationship Id="rId25" Type="http://schemas.openxmlformats.org/officeDocument/2006/relationships/image" Target="../media/image544.wmf"/><Relationship Id="rId2" Type="http://schemas.openxmlformats.org/officeDocument/2006/relationships/image" Target="../media/image528.wmf"/><Relationship Id="rId16" Type="http://schemas.openxmlformats.org/officeDocument/2006/relationships/image" Target="../media/image536.wmf"/><Relationship Id="rId20" Type="http://schemas.openxmlformats.org/officeDocument/2006/relationships/image" Target="../media/image515.wmf"/><Relationship Id="rId1" Type="http://schemas.openxmlformats.org/officeDocument/2006/relationships/image" Target="../media/image527.wmf"/><Relationship Id="rId6" Type="http://schemas.openxmlformats.org/officeDocument/2006/relationships/image" Target="../media/image532.wmf"/><Relationship Id="rId11" Type="http://schemas.openxmlformats.org/officeDocument/2006/relationships/image" Target="../media/image520.wmf"/><Relationship Id="rId24" Type="http://schemas.openxmlformats.org/officeDocument/2006/relationships/image" Target="../media/image543.wmf"/><Relationship Id="rId5" Type="http://schemas.openxmlformats.org/officeDocument/2006/relationships/image" Target="../media/image531.wmf"/><Relationship Id="rId15" Type="http://schemas.openxmlformats.org/officeDocument/2006/relationships/image" Target="../media/image535.wmf"/><Relationship Id="rId23" Type="http://schemas.openxmlformats.org/officeDocument/2006/relationships/image" Target="../media/image542.wmf"/><Relationship Id="rId10" Type="http://schemas.openxmlformats.org/officeDocument/2006/relationships/image" Target="../media/image524.wmf"/><Relationship Id="rId19" Type="http://schemas.openxmlformats.org/officeDocument/2006/relationships/image" Target="../media/image539.wmf"/><Relationship Id="rId4" Type="http://schemas.openxmlformats.org/officeDocument/2006/relationships/image" Target="../media/image530.wmf"/><Relationship Id="rId9" Type="http://schemas.openxmlformats.org/officeDocument/2006/relationships/image" Target="../media/image523.wmf"/><Relationship Id="rId14" Type="http://schemas.openxmlformats.org/officeDocument/2006/relationships/image" Target="../media/image526.wmf"/><Relationship Id="rId22" Type="http://schemas.openxmlformats.org/officeDocument/2006/relationships/image" Target="../media/image54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6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12" Type="http://schemas.openxmlformats.org/officeDocument/2006/relationships/image" Target="../media/image548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7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Relationship Id="rId4" Type="http://schemas.openxmlformats.org/officeDocument/2006/relationships/image" Target="../media/image5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15/10/2019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15/10/2019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15/10/2019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15/10/2019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15/10/2019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15/10/2019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15/10/2019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15/10/2019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15/10/2019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15/10/2019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15/10/2019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15/10/2019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15/10/2019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3.wmf"/><Relationship Id="rId3" Type="http://schemas.openxmlformats.org/officeDocument/2006/relationships/image" Target="../media/image3.jpeg"/><Relationship Id="rId7" Type="http://schemas.openxmlformats.org/officeDocument/2006/relationships/image" Target="../media/image420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2.wmf"/><Relationship Id="rId5" Type="http://schemas.openxmlformats.org/officeDocument/2006/relationships/image" Target="../media/image419.wmf"/><Relationship Id="rId15" Type="http://schemas.openxmlformats.org/officeDocument/2006/relationships/image" Target="../media/image424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1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3.jpeg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8.wmf"/><Relationship Id="rId5" Type="http://schemas.openxmlformats.org/officeDocument/2006/relationships/image" Target="../media/image425.wmf"/><Relationship Id="rId15" Type="http://schemas.openxmlformats.org/officeDocument/2006/relationships/image" Target="../media/image430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2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7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2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1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0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4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39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4.wmf"/><Relationship Id="rId38" Type="http://schemas.openxmlformats.org/officeDocument/2006/relationships/image" Target="../media/image446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2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6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3.wmf"/><Relationship Id="rId15" Type="http://schemas.openxmlformats.org/officeDocument/2006/relationships/image" Target="../media/image438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3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0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1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5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5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49.wmf"/><Relationship Id="rId56" Type="http://schemas.openxmlformats.org/officeDocument/2006/relationships/image" Target="../media/image453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8.wmf"/><Relationship Id="rId3" Type="http://schemas.openxmlformats.org/officeDocument/2006/relationships/image" Target="../media/image3.jpeg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4.wmf"/><Relationship Id="rId3" Type="http://schemas.openxmlformats.org/officeDocument/2006/relationships/image" Target="../media/image3.jpeg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3.wmf"/><Relationship Id="rId5" Type="http://schemas.openxmlformats.org/officeDocument/2006/relationships/image" Target="../media/image460.wmf"/><Relationship Id="rId15" Type="http://schemas.openxmlformats.org/officeDocument/2006/relationships/image" Target="../media/image465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2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3.jpeg"/><Relationship Id="rId7" Type="http://schemas.openxmlformats.org/officeDocument/2006/relationships/image" Target="../media/image4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7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6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6.wmf"/><Relationship Id="rId26" Type="http://schemas.openxmlformats.org/officeDocument/2006/relationships/image" Target="../media/image480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3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5.wmf"/><Relationship Id="rId20" Type="http://schemas.openxmlformats.org/officeDocument/2006/relationships/image" Target="../media/image477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0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79.wmf"/><Relationship Id="rId32" Type="http://schemas.openxmlformats.org/officeDocument/2006/relationships/image" Target="../media/image483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1.wmf"/><Relationship Id="rId10" Type="http://schemas.openxmlformats.org/officeDocument/2006/relationships/image" Target="../media/image472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4.wmf"/><Relationship Id="rId22" Type="http://schemas.openxmlformats.org/officeDocument/2006/relationships/image" Target="../media/image478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3.jpeg"/><Relationship Id="rId7" Type="http://schemas.openxmlformats.org/officeDocument/2006/relationships/image" Target="../media/image4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7.png"/><Relationship Id="rId10" Type="http://schemas.openxmlformats.org/officeDocument/2006/relationships/image" Target="../media/image488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3.jpeg"/><Relationship Id="rId7" Type="http://schemas.openxmlformats.org/officeDocument/2006/relationships/image" Target="../media/image469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1.png"/><Relationship Id="rId5" Type="http://schemas.openxmlformats.org/officeDocument/2006/relationships/image" Target="../media/image459.wmf"/><Relationship Id="rId10" Type="http://schemas.openxmlformats.org/officeDocument/2006/relationships/image" Target="../media/image490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89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3.jpeg"/><Relationship Id="rId7" Type="http://schemas.openxmlformats.org/officeDocument/2006/relationships/image" Target="../media/image4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2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4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499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3.jpeg"/><Relationship Id="rId21" Type="http://schemas.openxmlformats.org/officeDocument/2006/relationships/image" Target="../media/image503.wmf"/><Relationship Id="rId34" Type="http://schemas.openxmlformats.org/officeDocument/2006/relationships/image" Target="../media/image511.png"/><Relationship Id="rId7" Type="http://schemas.openxmlformats.org/officeDocument/2006/relationships/image" Target="../media/image496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1.wmf"/><Relationship Id="rId25" Type="http://schemas.openxmlformats.org/officeDocument/2006/relationships/image" Target="../media/image505.wmf"/><Relationship Id="rId33" Type="http://schemas.openxmlformats.org/officeDocument/2006/relationships/image" Target="../media/image5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7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8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5.wmf"/><Relationship Id="rId15" Type="http://schemas.openxmlformats.org/officeDocument/2006/relationships/image" Target="../media/image500.wmf"/><Relationship Id="rId23" Type="http://schemas.openxmlformats.org/officeDocument/2006/relationships/image" Target="../media/image504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0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2.wmf"/><Relationship Id="rId31" Type="http://schemas.openxmlformats.org/officeDocument/2006/relationships/image" Target="../media/image508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7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6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6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3.jpeg"/><Relationship Id="rId21" Type="http://schemas.openxmlformats.org/officeDocument/2006/relationships/image" Target="../media/image520.wmf"/><Relationship Id="rId7" Type="http://schemas.openxmlformats.org/officeDocument/2006/relationships/image" Target="../media/image513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8.wmf"/><Relationship Id="rId25" Type="http://schemas.openxmlformats.org/officeDocument/2006/relationships/image" Target="../media/image522.wmf"/><Relationship Id="rId33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4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5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2.wmf"/><Relationship Id="rId15" Type="http://schemas.openxmlformats.org/officeDocument/2006/relationships/image" Target="../media/image517.wmf"/><Relationship Id="rId23" Type="http://schemas.openxmlformats.org/officeDocument/2006/relationships/image" Target="../media/image521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19.wmf"/><Relationship Id="rId31" Type="http://schemas.openxmlformats.org/officeDocument/2006/relationships/image" Target="../media/image525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4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3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8.wmf"/><Relationship Id="rId3" Type="http://schemas.openxmlformats.org/officeDocument/2006/relationships/image" Target="../media/image3.jpeg"/><Relationship Id="rId21" Type="http://schemas.openxmlformats.org/officeDocument/2006/relationships/image" Target="../media/image523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1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8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3.wmf"/><Relationship Id="rId25" Type="http://schemas.openxmlformats.org/officeDocument/2006/relationships/image" Target="../media/image520.wmf"/><Relationship Id="rId33" Type="http://schemas.openxmlformats.org/officeDocument/2006/relationships/image" Target="../media/image535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2.wmf"/><Relationship Id="rId41" Type="http://schemas.openxmlformats.org/officeDocument/2006/relationships/image" Target="../media/image539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0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7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0.wmf"/><Relationship Id="rId53" Type="http://schemas.openxmlformats.org/officeDocument/2006/relationships/image" Target="../media/image544.wmf"/><Relationship Id="rId5" Type="http://schemas.openxmlformats.org/officeDocument/2006/relationships/image" Target="../media/image527.wmf"/><Relationship Id="rId15" Type="http://schemas.openxmlformats.org/officeDocument/2006/relationships/image" Target="../media/image532.wmf"/><Relationship Id="rId23" Type="http://schemas.openxmlformats.org/officeDocument/2006/relationships/image" Target="../media/image524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2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4.wmf"/><Relationship Id="rId31" Type="http://schemas.openxmlformats.org/officeDocument/2006/relationships/image" Target="../media/image526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29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1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6.wmf"/><Relationship Id="rId43" Type="http://schemas.openxmlformats.org/officeDocument/2006/relationships/image" Target="../media/image515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3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4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3.jpeg"/><Relationship Id="rId21" Type="http://schemas.openxmlformats.org/officeDocument/2006/relationships/image" Target="../media/image521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4.wmf"/><Relationship Id="rId25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3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5.wmf"/><Relationship Id="rId15" Type="http://schemas.openxmlformats.org/officeDocument/2006/relationships/image" Target="../media/image523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0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3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3.jpeg"/><Relationship Id="rId21" Type="http://schemas.openxmlformats.org/officeDocument/2006/relationships/image" Target="../media/image522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0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5.wmf"/><Relationship Id="rId15" Type="http://schemas.openxmlformats.org/officeDocument/2006/relationships/image" Target="../media/image524.wmf"/><Relationship Id="rId23" Type="http://schemas.openxmlformats.org/officeDocument/2006/relationships/image" Target="../media/image526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8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3.jpeg"/><Relationship Id="rId7" Type="http://schemas.openxmlformats.org/officeDocument/2006/relationships/image" Target="../media/image5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2.wmf"/><Relationship Id="rId5" Type="http://schemas.openxmlformats.org/officeDocument/2006/relationships/image" Target="../media/image549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2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3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3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3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3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3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3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3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3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3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3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3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3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3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3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3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3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3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3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3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3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3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3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3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3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3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3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3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3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3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3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3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3.jpeg"/><Relationship Id="rId7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6.wmf"/><Relationship Id="rId3" Type="http://schemas.openxmlformats.org/officeDocument/2006/relationships/image" Target="../media/image3.jpeg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4.wmf"/><Relationship Id="rId14" Type="http://schemas.openxmlformats.org/officeDocument/2006/relationships/image" Target="../media/image38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2.wmf"/><Relationship Id="rId3" Type="http://schemas.openxmlformats.org/officeDocument/2006/relationships/image" Target="../media/image3.jpeg"/><Relationship Id="rId7" Type="http://schemas.openxmlformats.org/officeDocument/2006/relationships/image" Target="../media/image38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1.wmf"/><Relationship Id="rId5" Type="http://schemas.openxmlformats.org/officeDocument/2006/relationships/image" Target="../media/image388.wmf"/><Relationship Id="rId15" Type="http://schemas.openxmlformats.org/officeDocument/2006/relationships/image" Target="../media/image393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0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3.jpeg"/><Relationship Id="rId7" Type="http://schemas.openxmlformats.org/officeDocument/2006/relationships/image" Target="../media/image3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2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3.jpeg"/><Relationship Id="rId7" Type="http://schemas.openxmlformats.org/officeDocument/2006/relationships/image" Target="../media/image3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4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399.wmf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7.wmf"/><Relationship Id="rId5" Type="http://schemas.openxmlformats.org/officeDocument/2006/relationships/image" Target="../media/image397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3.jpeg"/><Relationship Id="rId7" Type="http://schemas.openxmlformats.org/officeDocument/2006/relationships/image" Target="../media/image4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eg"/><Relationship Id="rId3" Type="http://schemas.openxmlformats.org/officeDocument/2006/relationships/image" Target="../media/image3.jpeg"/><Relationship Id="rId7" Type="http://schemas.openxmlformats.org/officeDocument/2006/relationships/image" Target="../media/image4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4.wmf"/><Relationship Id="rId3" Type="http://schemas.openxmlformats.org/officeDocument/2006/relationships/image" Target="../media/image3.jpeg"/><Relationship Id="rId7" Type="http://schemas.openxmlformats.org/officeDocument/2006/relationships/image" Target="../media/image418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7.png"/><Relationship Id="rId11" Type="http://schemas.openxmlformats.org/officeDocument/2006/relationships/image" Target="../media/image413.wmf"/><Relationship Id="rId5" Type="http://schemas.openxmlformats.org/officeDocument/2006/relationships/image" Target="../media/image73.wmf"/><Relationship Id="rId15" Type="http://schemas.openxmlformats.org/officeDocument/2006/relationships/image" Target="../media/image415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2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</a:t>
            </a:r>
            <a:r>
              <a:rPr lang="en-GB" sz="1600"/>
              <a:t>, packaged as articles with code</a:t>
            </a:r>
            <a:r>
              <a:rPr lang="en-GB" sz="1600" dirty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</a:t>
            </a:r>
            <a:r>
              <a:rPr lang="en-GB" sz="1600" err="1"/>
              <a:t>TensorFlow</a:t>
            </a:r>
            <a:r>
              <a:rPr lang="en-GB" sz="1600"/>
              <a:t> 1.x (</a:t>
            </a:r>
            <a:r>
              <a:rPr lang="en-GB" sz="1600" b="1"/>
              <a:t>not</a:t>
            </a:r>
            <a:r>
              <a:rPr lang="en-GB" sz="160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</a:t>
            </a:r>
            <a:r>
              <a:rPr lang="en-GB" sz="1600" i="1" dirty="0" err="1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3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4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5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6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7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xmlns="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8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9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38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39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0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1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2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3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4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5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1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2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3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4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5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6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7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8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59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0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1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2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3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4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5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6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7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8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69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0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1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2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3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4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5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6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7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8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79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80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81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82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84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85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86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87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88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89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1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2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3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4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5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6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67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47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48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xmlns="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49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50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0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1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2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3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4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5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6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7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8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89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90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91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92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93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73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74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92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93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94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xmlns="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95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xmlns="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in these slides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4"/>
              </a:rPr>
              <a:t>GitHub.com/</a:t>
            </a:r>
            <a:r>
              <a:rPr lang="en-GB" sz="1600" dirty="0" err="1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main code for AAD, and instrumentation of Dupire’s model: </a:t>
            </a:r>
            <a:r>
              <a:rPr lang="en-GB" sz="1400" b="1" dirty="0" err="1">
                <a:solidFill>
                  <a:schemeClr val="accent1"/>
                </a:solidFill>
              </a:rPr>
              <a:t>toyCode.h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utilities: </a:t>
            </a:r>
            <a:r>
              <a:rPr lang="en-GB" sz="1400" b="1" dirty="0" err="1">
                <a:solidFill>
                  <a:schemeClr val="accent1"/>
                </a:solidFill>
              </a:rPr>
              <a:t>gaussians.h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interp.h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matrix.h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random numbers: </a:t>
            </a:r>
            <a:r>
              <a:rPr lang="en-GB" sz="1400" b="1" dirty="0" err="1">
                <a:solidFill>
                  <a:schemeClr val="accent1"/>
                </a:solidFill>
              </a:rPr>
              <a:t>random.h</a:t>
            </a:r>
            <a:r>
              <a:rPr lang="en-GB" sz="1400" b="1" dirty="0">
                <a:solidFill>
                  <a:schemeClr val="accent1"/>
                </a:solidFill>
              </a:rPr>
              <a:t>, mrg32k3a.h, </a:t>
            </a:r>
            <a:r>
              <a:rPr lang="en-GB" sz="1400" b="1" dirty="0" err="1">
                <a:solidFill>
                  <a:schemeClr val="accent1"/>
                </a:solidFill>
              </a:rPr>
              <a:t>sobol.h</a:t>
            </a:r>
            <a:r>
              <a:rPr lang="en-GB" sz="1400" b="1" dirty="0">
                <a:solidFill>
                  <a:schemeClr val="accent1"/>
                </a:solidFill>
              </a:rPr>
              <a:t>, sobol.cpp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12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13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14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</a:p>
          <a:p>
            <a:pPr lvl="1"/>
            <a:r>
              <a:rPr lang="en-GB" sz="1400" dirty="0"/>
              <a:t>and its curriculum </a:t>
            </a:r>
            <a:r>
              <a:rPr lang="en-GB" sz="1400" u="sng" dirty="0"/>
              <a:t>Modern Computational Finance</a:t>
            </a:r>
            <a:r>
              <a:rPr lang="en-GB" sz="1400" dirty="0"/>
              <a:t> book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66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67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xmlns="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68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69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xmlns="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0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xmlns="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xmlns="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1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xmlns="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xmlns="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2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xmlns="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3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xmlns="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xmlns="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4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xmlns="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xmlns="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5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xmlns="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xmlns="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6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xmlns="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xmlns="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7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xmlns="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8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xmlns="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xmlns="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79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xmlns="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xmlns="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80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xmlns="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xmlns="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xmlns="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xmlns="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xmlns="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xmlns="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xmlns="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xmlns="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xmlns="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xmlns="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xmlns="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xmlns="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xmlns="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xmlns="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xmlns="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xmlns="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xmlns="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xmlns="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xmlns="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xmlns="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xmlns="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xmlns="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xmlns="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xmlns="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xmlns="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xmlns="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xmlns="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xmlns="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xmlns="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xmlns="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xmlns="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xmlns="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xmlns="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xmlns="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xmlns="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xmlns="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xmlns="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xmlns="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xmlns="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xmlns="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xmlns="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xmlns="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xmlns="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xmlns="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xmlns="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xmlns="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xmlns="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xmlns="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81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xmlns="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39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0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1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3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4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5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7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8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49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50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51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52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53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0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1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2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3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4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5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6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8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59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0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1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2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3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4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5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6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7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8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9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0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1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2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3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xmlns="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4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3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4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5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6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xmlns="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xmlns="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xmlns="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5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xmlns="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0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xmlns="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2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xmlns="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3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xmlns="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4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xmlns="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xmlns="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xmlns="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xmlns="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xmlns="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xmlns="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xmlns="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xmlns="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xmlns="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5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xmlns="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xmlns="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xmlns="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xmlns="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xmlns="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xmlns="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xmlns="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6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0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1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2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xmlns="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xmlns="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3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xmlns="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xmlns="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4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xmlns="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xmlns="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5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xmlns="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6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xmlns="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xmlns="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7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xmlns="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xmlns="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8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xmlns="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xmlns="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9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xmlns="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xmlns="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80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xmlns="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xmlns="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81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xmlns="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xmlns="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xmlns="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xmlns="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xmlns="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xmlns="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xmlns="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xmlns="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xmlns="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xmlns="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00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01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02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03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the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own GitHub 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9960" y="3677623"/>
            <a:ext cx="325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curriculum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</a:t>
            </a:r>
            <a:r>
              <a:rPr lang="en-GB" dirty="0" smtClean="0"/>
              <a:t>repo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299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hlinkClick r:id="rId5" action="ppaction://hlinkfile"/>
              </a:rPr>
              <a:t>GitHub.com/</a:t>
            </a:r>
            <a:r>
              <a:rPr lang="en-GB" sz="1400" i="1" dirty="0" err="1">
                <a:hlinkClick r:id="rId5" action="ppaction://hlinkfile"/>
              </a:rPr>
              <a:t>aSavine</a:t>
            </a:r>
            <a:r>
              <a:rPr lang="en-GB" sz="1400" i="1" dirty="0">
                <a:hlinkClick r:id="rId5" action="ppaction://hlinkfile"/>
              </a:rPr>
              <a:t>/</a:t>
            </a:r>
            <a:r>
              <a:rPr lang="en-GB" sz="1400" i="1" dirty="0" err="1">
                <a:hlinkClick r:id="rId5" action="ppaction://hlinkfile"/>
              </a:rPr>
              <a:t>CompFinLecture</a:t>
            </a:r>
            <a:r>
              <a:rPr lang="en-GB" sz="1400" i="1" dirty="0">
                <a:hlinkClick r:id="rId5" action="ppaction://hlinkfile"/>
              </a:rPr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xmlns="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512;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</a:t>
            </a:r>
            <a:r>
              <a:rPr lang="en-US" sz="1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batch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Professional Financial Libraries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0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Interactive coding session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produced toy Monte-Carlo code that works </a:t>
            </a:r>
          </a:p>
          <a:p>
            <a:r>
              <a:rPr lang="en-GB" sz="1600" dirty="0" smtClean="0"/>
              <a:t>And even produces many risks with spectacular accuracy and speed</a:t>
            </a:r>
          </a:p>
          <a:p>
            <a:r>
              <a:rPr lang="en-GB" sz="1600" dirty="0" smtClean="0"/>
              <a:t>But this is not professional code</a:t>
            </a:r>
          </a:p>
          <a:p>
            <a:pPr lvl="1"/>
            <a:r>
              <a:rPr lang="en-GB" sz="1200" dirty="0" smtClean="0"/>
              <a:t>Tangled, not scalable to multiple models and products</a:t>
            </a:r>
          </a:p>
          <a:p>
            <a:pPr lvl="1"/>
            <a:r>
              <a:rPr lang="en-GB" sz="1200" dirty="0" smtClean="0"/>
              <a:t>Inefficient, speed may be easily and substantially improved</a:t>
            </a:r>
          </a:p>
          <a:p>
            <a:pPr lvl="1"/>
            <a:r>
              <a:rPr lang="en-GB" sz="1200" dirty="0" smtClean="0"/>
              <a:t>Serial</a:t>
            </a:r>
            <a:endParaRPr lang="en-GB" sz="1200" dirty="0"/>
          </a:p>
          <a:p>
            <a:endParaRPr lang="en-GB" sz="1600" dirty="0" smtClean="0"/>
          </a:p>
          <a:p>
            <a:r>
              <a:rPr lang="en-GB" sz="1600" dirty="0" smtClean="0"/>
              <a:t>Part II of the curriculum (chapters 4 through 7) teach the design and implementation</a:t>
            </a:r>
            <a:br>
              <a:rPr lang="en-GB" sz="1600" dirty="0" smtClean="0"/>
            </a:br>
            <a:r>
              <a:rPr lang="en-GB" sz="1600" dirty="0" smtClean="0"/>
              <a:t>of modern, professional, scalable, efficient, parallel financial libraries</a:t>
            </a:r>
          </a:p>
          <a:p>
            <a:r>
              <a:rPr lang="en-GB" sz="1600" dirty="0" smtClean="0"/>
              <a:t>Professional code from the curriculum in: </a:t>
            </a: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CompFinance</a:t>
            </a:r>
            <a:endParaRPr lang="en-GB" sz="1600" dirty="0"/>
          </a:p>
          <a:p>
            <a:pPr marL="457200" lvl="1" indent="0">
              <a:buNone/>
            </a:pP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93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Interactive coding session (2)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Here, we review the main notions in a simplified context</a:t>
            </a:r>
          </a:p>
          <a:p>
            <a:r>
              <a:rPr lang="en-GB" sz="1600" dirty="0" smtClean="0"/>
              <a:t>And refactor our Dupire/barrier code</a:t>
            </a:r>
          </a:p>
          <a:p>
            <a:r>
              <a:rPr lang="en-GB" sz="1600" dirty="0" smtClean="0"/>
              <a:t>In an interactive coding session </a:t>
            </a:r>
          </a:p>
          <a:p>
            <a:r>
              <a:rPr lang="en-GB" sz="1600" dirty="0" smtClean="0"/>
              <a:t>We work on the code in </a:t>
            </a: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CompFinLecture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interactiveToyCode</a:t>
            </a:r>
            <a:r>
              <a:rPr lang="en-GB" sz="1600" dirty="0" smtClean="0"/>
              <a:t> with entry point: main </a:t>
            </a:r>
            <a:r>
              <a:rPr lang="en-GB" sz="1600" dirty="0"/>
              <a:t>code: </a:t>
            </a:r>
            <a:r>
              <a:rPr lang="en-GB" sz="1600" b="1" dirty="0" err="1" smtClean="0">
                <a:solidFill>
                  <a:schemeClr val="accent1"/>
                </a:solidFill>
              </a:rPr>
              <a:t>toyCode.h</a:t>
            </a:r>
            <a:endParaRPr lang="en-GB" sz="1600" dirty="0"/>
          </a:p>
          <a:p>
            <a:pPr lvl="1"/>
            <a:endParaRPr lang="en-GB" sz="1600" b="1" dirty="0">
              <a:solidFill>
                <a:schemeClr val="accent1"/>
              </a:solidFill>
            </a:endParaRPr>
          </a:p>
          <a:p>
            <a:r>
              <a:rPr lang="en-GB" sz="1600" dirty="0" smtClean="0"/>
              <a:t>In particular, we review, interactively, directly in code,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Generic, scalable simulation code: separation, abstraction, encapsulation (chapters 4, 5,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Efficient Monte-Carlo</a:t>
            </a:r>
            <a:r>
              <a:rPr lang="en-GB" sz="1600" dirty="0"/>
              <a:t> </a:t>
            </a:r>
            <a:r>
              <a:rPr lang="en-GB" sz="1600" dirty="0" smtClean="0"/>
              <a:t>and pre-processing (chapter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Parallel Monte-Carlo: </a:t>
            </a:r>
            <a:r>
              <a:rPr lang="en-GB" sz="1600" dirty="0" err="1" smtClean="0"/>
              <a:t>const</a:t>
            </a:r>
            <a:r>
              <a:rPr lang="en-GB" sz="1600" dirty="0" smtClean="0"/>
              <a:t>-correctness, mutation and race conditions, load balancing (chapters 3 and 7)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Parallel AAD in a simplified architecture (chapter 12)</a:t>
            </a:r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258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Thank you for your attention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0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98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99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00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01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229096"/>
            <a:ext cx="10515600" cy="26941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material: slides, code, notebooks, spreadsheets and more</a:t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>
                <a:hlinkClick r:id="rId2" action="ppaction://hlinkfile"/>
              </a:rPr>
              <a:t>GitHub.com/</a:t>
            </a:r>
            <a:r>
              <a:rPr lang="en-GB" sz="1400" i="1" dirty="0" err="1">
                <a:hlinkClick r:id="rId2" action="ppaction://hlinkfile"/>
              </a:rPr>
              <a:t>aSavine</a:t>
            </a:r>
            <a:r>
              <a:rPr lang="en-GB" sz="1400" i="1" dirty="0">
                <a:hlinkClick r:id="rId2" action="ppaction://hlinkfile"/>
              </a:rPr>
              <a:t>/</a:t>
            </a:r>
            <a:r>
              <a:rPr lang="en-GB" sz="1400" i="1" dirty="0" err="1">
                <a:hlinkClick r:id="rId2" action="ppaction://hlinkfile"/>
              </a:rPr>
              <a:t>CompFinLecture</a:t>
            </a:r>
            <a:r>
              <a:rPr lang="en-GB" sz="1400" i="1" dirty="0">
                <a:hlinkClick r:id="rId2" action="ppaction://hlinkfile"/>
              </a:rPr>
              <a:t>/</a:t>
            </a: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/>
              <a:t>your curriculum: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18" y="3562734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</a:t>
            </a:r>
            <a:r>
              <a:rPr lang="en-GB" sz="1600" i="1" dirty="0"/>
              <a:t>of the curriculum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VC_redist.x64.exe, provided)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74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75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76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77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78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79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0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1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2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3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4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5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6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7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8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89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290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58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59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60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61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64029"/>
              </p:ext>
            </p:extLst>
          </p:nvPr>
        </p:nvGraphicFramePr>
        <p:xfrm>
          <a:off x="2621520" y="248363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0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8363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1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2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72352"/>
              </p:ext>
            </p:extLst>
          </p:nvPr>
        </p:nvGraphicFramePr>
        <p:xfrm>
          <a:off x="7597531" y="230346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3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30346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450251"/>
              </p:ext>
            </p:extLst>
          </p:nvPr>
        </p:nvGraphicFramePr>
        <p:xfrm>
          <a:off x="2054225" y="3495675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4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495675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244414"/>
              </p:ext>
            </p:extLst>
          </p:nvPr>
        </p:nvGraphicFramePr>
        <p:xfrm>
          <a:off x="4409868" y="4070740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5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4070740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88891"/>
              </p:ext>
            </p:extLst>
          </p:nvPr>
        </p:nvGraphicFramePr>
        <p:xfrm>
          <a:off x="3296042" y="4629150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66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629150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err="1"/>
              <a:t>Gicen</a:t>
            </a:r>
            <a:r>
              <a:rPr lang="en-GB" sz="1400" dirty="0"/>
              <a:t>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00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01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02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28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29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0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1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2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3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4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6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7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8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9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0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1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2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3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4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5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6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7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8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9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76472"/>
              </p:ext>
            </p:extLst>
          </p:nvPr>
        </p:nvGraphicFramePr>
        <p:xfrm>
          <a:off x="3845274" y="1781445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92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5274" y="1781445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02168"/>
              </p:ext>
            </p:extLst>
          </p:nvPr>
        </p:nvGraphicFramePr>
        <p:xfrm>
          <a:off x="4835649" y="1844945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93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5649" y="1844945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65, from 100 to 5,151, from 1,000 to 501,500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286,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176,851, 1,000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167,668,501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48404"/>
              </p:ext>
            </p:extLst>
          </p:nvPr>
        </p:nvGraphicFramePr>
        <p:xfrm>
          <a:off x="1914998" y="3004786"/>
          <a:ext cx="1054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57" name="Equation" r:id="rId4" imgW="1054080" imgH="457200" progId="Equation.DSMT4">
                  <p:embed/>
                </p:oleObj>
              </mc:Choice>
              <mc:Fallback>
                <p:oleObj name="Equation" r:id="rId4" imgW="1054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4998" y="3004786"/>
                        <a:ext cx="1054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58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55679"/>
              </p:ext>
            </p:extLst>
          </p:nvPr>
        </p:nvGraphicFramePr>
        <p:xfrm>
          <a:off x="3213152" y="4168796"/>
          <a:ext cx="1435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59" name="Equation" r:id="rId8" imgW="1434960" imgH="419040" progId="Equation.DSMT4">
                  <p:embed/>
                </p:oleObj>
              </mc:Choice>
              <mc:Fallback>
                <p:oleObj name="Equation" r:id="rId8" imgW="1434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3152" y="4168796"/>
                        <a:ext cx="1435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75668"/>
              </p:ext>
            </p:extLst>
          </p:nvPr>
        </p:nvGraphicFramePr>
        <p:xfrm>
          <a:off x="2878177" y="4668838"/>
          <a:ext cx="1905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60" name="Equation" r:id="rId10" imgW="1904760" imgH="419040" progId="Equation.DSMT4">
                  <p:embed/>
                </p:oleObj>
              </mc:Choice>
              <mc:Fallback>
                <p:oleObj name="Equation" r:id="rId10" imgW="1904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8177" y="4668838"/>
                        <a:ext cx="1905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61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62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3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Tule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37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3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36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37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38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39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0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1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2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3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4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5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6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7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8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49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0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1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2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3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4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5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6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7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8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59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60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61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89106"/>
              </p:ext>
            </p:extLst>
          </p:nvPr>
        </p:nvGraphicFramePr>
        <p:xfrm>
          <a:off x="4303622" y="4242504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50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242504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375985"/>
              </p:ext>
            </p:extLst>
          </p:nvPr>
        </p:nvGraphicFramePr>
        <p:xfrm>
          <a:off x="2907271" y="4940543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51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4940543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54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55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56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57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58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59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60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51737"/>
              </p:ext>
            </p:extLst>
          </p:nvPr>
        </p:nvGraphicFramePr>
        <p:xfrm>
          <a:off x="5696091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6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96091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62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63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64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38449"/>
              </p:ext>
            </p:extLst>
          </p:nvPr>
        </p:nvGraphicFramePr>
        <p:xfrm>
          <a:off x="9003214" y="3053766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865" name="Equation" r:id="rId26" imgW="812520" imgH="241200" progId="Equation.DSMT4">
                  <p:embed/>
                </p:oleObj>
              </mc:Choice>
              <mc:Fallback>
                <p:oleObj name="Equation" r:id="rId26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003214" y="3053766"/>
                        <a:ext cx="812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18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19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0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1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2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3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4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6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7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8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29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0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1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2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3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4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5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6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7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841190"/>
              </p:ext>
            </p:extLst>
          </p:nvPr>
        </p:nvGraphicFramePr>
        <p:xfrm>
          <a:off x="8202768" y="3491384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638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768" y="3491384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94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95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96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9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98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99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0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1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2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3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4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5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6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7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08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8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9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0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1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2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3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4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5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1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6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7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8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0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1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2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3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4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5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6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7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8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99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0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1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2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3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4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05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67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“Learn” or “train” = tit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9646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938099"/>
              </p:ext>
            </p:extLst>
          </p:nvPr>
        </p:nvGraphicFramePr>
        <p:xfrm>
          <a:off x="8945087" y="3891843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33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891843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95890"/>
              </p:ext>
            </p:extLst>
          </p:nvPr>
        </p:nvGraphicFramePr>
        <p:xfrm>
          <a:off x="4336473" y="4327957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34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327957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819486"/>
              </p:ext>
            </p:extLst>
          </p:nvPr>
        </p:nvGraphicFramePr>
        <p:xfrm>
          <a:off x="3537013" y="4862062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35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862062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96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97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98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99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0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1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2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3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4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24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67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68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69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2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4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5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7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8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19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0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1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2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3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4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5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6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7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8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29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0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1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2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3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4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5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6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7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8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39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0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1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2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3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4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5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6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7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8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49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50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51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52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53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454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74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07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37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38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39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58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59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60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61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62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xmlns="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xmlns="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xmlns="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63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75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76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77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13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14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15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16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17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3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4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5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4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5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6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xmlns="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xmlns="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79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85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86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87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88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89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68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69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70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71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72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xmlns="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73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xmlns="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74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175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And we know/have seen that:</a:t>
            </a:r>
          </a:p>
          <a:p>
            <a:pPr lvl="1"/>
            <a:r>
              <a:rPr lang="en-GB" sz="1400" dirty="0"/>
              <a:t>(given enough height and depth) the ANN can represent </a:t>
            </a:r>
            <a:r>
              <a:rPr lang="en-GB" sz="1400" i="1" dirty="0"/>
              <a:t>any</a:t>
            </a:r>
            <a:r>
              <a:rPr lang="en-GB" sz="1400" dirty="0"/>
              <a:t> function </a:t>
            </a:r>
            <a:r>
              <a:rPr lang="en-GB" sz="1400" i="1" dirty="0"/>
              <a:t>f</a:t>
            </a:r>
            <a:r>
              <a:rPr lang="en-GB" sz="1400" dirty="0"/>
              <a:t> to arbitrary accuracy by adjusting its parameters </a:t>
            </a:r>
            <a:r>
              <a:rPr lang="en-GB" sz="1400" i="1" dirty="0"/>
              <a:t>W </a:t>
            </a:r>
            <a:r>
              <a:rPr lang="en-GB" sz="1400" dirty="0"/>
              <a:t>and </a:t>
            </a:r>
            <a:r>
              <a:rPr lang="en-GB" sz="1400" i="1" dirty="0"/>
              <a:t>b</a:t>
            </a:r>
            <a:endParaRPr lang="en-GB" sz="1400" i="1" dirty="0">
              <a:latin typeface="Symbol" panose="05050102010706020507" pitchFamily="18" charset="2"/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(given enough training examples)                                                                                  where </a:t>
            </a:r>
            <a:r>
              <a:rPr lang="en-GB" sz="1400" i="1" dirty="0"/>
              <a:t>                                  </a:t>
            </a:r>
            <a:r>
              <a:rPr lang="en-GB" sz="1400" dirty="0"/>
              <a:t>is the loss of example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1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2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3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4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107166"/>
              </p:ext>
            </p:extLst>
          </p:nvPr>
        </p:nvGraphicFramePr>
        <p:xfrm>
          <a:off x="4778782" y="373731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5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782" y="373731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766808"/>
              </p:ext>
            </p:extLst>
          </p:nvPr>
        </p:nvGraphicFramePr>
        <p:xfrm>
          <a:off x="9808379" y="3736410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6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08379" y="3736410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34740"/>
              </p:ext>
            </p:extLst>
          </p:nvPr>
        </p:nvGraphicFramePr>
        <p:xfrm>
          <a:off x="7392295" y="4063834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7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92295" y="4063834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47552"/>
              </p:ext>
            </p:extLst>
          </p:nvPr>
        </p:nvGraphicFramePr>
        <p:xfrm>
          <a:off x="7707553" y="4352893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8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07553" y="4352893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122423" y="5375275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69" name="Equation" r:id="rId20" imgW="3085920" imgH="457200" progId="Equation.DSMT4">
                  <p:embed/>
                </p:oleObj>
              </mc:Choice>
              <mc:Fallback>
                <p:oleObj name="Equation" r:id="rId20" imgW="3085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22423" y="5375275"/>
                        <a:ext cx="3086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04041"/>
              </p:ext>
            </p:extLst>
          </p:nvPr>
        </p:nvGraphicFramePr>
        <p:xfrm>
          <a:off x="9327306" y="5970722"/>
          <a:ext cx="251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70" name="Equation" r:id="rId22" imgW="2514600" imgH="431640" progId="Equation.DSMT4">
                  <p:embed/>
                </p:oleObj>
              </mc:Choice>
              <mc:Fallback>
                <p:oleObj name="Equation" r:id="rId22" imgW="2514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327306" y="5970722"/>
                        <a:ext cx="2514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71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72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259855"/>
              </p:ext>
            </p:extLst>
          </p:nvPr>
        </p:nvGraphicFramePr>
        <p:xfrm>
          <a:off x="7814432" y="5401911"/>
          <a:ext cx="1257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373" name="Equation" r:id="rId28" imgW="1257120" imgH="368280" progId="Equation.DSMT4">
                  <p:embed/>
                </p:oleObj>
              </mc:Choice>
              <mc:Fallback>
                <p:oleObj name="Equation" r:id="rId28" imgW="12571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814432" y="5401911"/>
                        <a:ext cx="1257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81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06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07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08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09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10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11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12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13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4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5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6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7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8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29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0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1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2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3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4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5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6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7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38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r>
              <a:rPr lang="en-GB" sz="1600" dirty="0"/>
              <a:t>We start with a single example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30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31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32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33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2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3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4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5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6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7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08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2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3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4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5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6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7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8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09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10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11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12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13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14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98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599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0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1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2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3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4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5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606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77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78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79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0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1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2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3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4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5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6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787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of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448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449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450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451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25467"/>
              </p:ext>
            </p:extLst>
          </p:nvPr>
        </p:nvGraphicFramePr>
        <p:xfrm>
          <a:off x="1637141" y="5600364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452" name="Equation" r:id="rId12" imgW="1409400" imgH="393480" progId="Equation.DSMT4">
                  <p:embed/>
                </p:oleObj>
              </mc:Choice>
              <mc:Fallback>
                <p:oleObj name="Equation" r:id="rId12" imgW="1409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7141" y="5600364"/>
                        <a:ext cx="1409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77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78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79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80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81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38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39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0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1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2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3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4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745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1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2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3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4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5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6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7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8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09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10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11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12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13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214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79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80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14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15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16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17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18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19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24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25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59345"/>
              </p:ext>
            </p:extLst>
          </p:nvPr>
        </p:nvGraphicFramePr>
        <p:xfrm>
          <a:off x="3403556" y="4981321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26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03556" y="4981321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27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46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47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48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49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0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1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2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3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4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5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6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7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8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59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260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14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69407"/>
              </p:ext>
            </p:extLst>
          </p:nvPr>
        </p:nvGraphicFramePr>
        <p:xfrm>
          <a:off x="4632652" y="5867400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15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2652" y="5867400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16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44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45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46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47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48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56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57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58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59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60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61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962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83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84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85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86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87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40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41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42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1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6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7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48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4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5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6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7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8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39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40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41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42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43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244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24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25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26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8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9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9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xmlns="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r>
              <a:rPr lang="en-GB" sz="1200"/>
              <a:t/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r>
              <a:rPr lang="en-GB" sz="1200"/>
              <a:t/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4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48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49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50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51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52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14890</TotalTime>
  <Words>14224</Words>
  <Application>Microsoft Office PowerPoint</Application>
  <PresentationFormat>Widescreen</PresentationFormat>
  <Paragraphs>3269</Paragraphs>
  <Slides>162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0" baseType="lpstr">
      <vt:lpstr>Arial</vt:lpstr>
      <vt:lpstr>Calibri</vt:lpstr>
      <vt:lpstr>Calibri Light</vt:lpstr>
      <vt:lpstr>Consolas</vt:lpstr>
      <vt:lpstr>Symbol</vt:lpstr>
      <vt:lpstr>Wingdings</vt:lpstr>
      <vt:lpstr>Office Theme</vt:lpstr>
      <vt:lpstr>Equation</vt:lpstr>
      <vt:lpstr>Computational Finance and Machine Learning in Finance </vt:lpstr>
      <vt:lpstr>all the material: slides, code, notebooks, spreadsheets and more  GitHub.com/aSavine/CompFinLecture/      your curriculum: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  <vt:lpstr>Professional Financial Libraries</vt:lpstr>
      <vt:lpstr>Interactive coding session</vt:lpstr>
      <vt:lpstr>Interactive coding session (2)</vt:lpstr>
      <vt:lpstr>Thank you for your attention</vt:lpstr>
    </vt:vector>
  </TitlesOfParts>
  <Company>Danske Bank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Savine</cp:lastModifiedBy>
  <cp:revision>1190</cp:revision>
  <dcterms:created xsi:type="dcterms:W3CDTF">2018-11-05T09:01:25Z</dcterms:created>
  <dcterms:modified xsi:type="dcterms:W3CDTF">2019-10-15T16:46:39Z</dcterms:modified>
</cp:coreProperties>
</file>